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Transparencia y Acceso a la Información Pública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41132"/>
              </p:ext>
            </p:extLst>
          </p:nvPr>
        </p:nvGraphicFramePr>
        <p:xfrm>
          <a:off x="516818" y="1509186"/>
          <a:ext cx="8328165" cy="487936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Homero Aparicio Brown</a:t>
                      </a:r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de Transparencia y Acceso a la Información Publica</a:t>
                      </a:r>
                      <a:endParaRPr lang="es-ES" sz="12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homero.aparicio@villahermosa.gob.mx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L.C.P. y A.P. Benjamín Adolfo Dueñas Landero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(Jefe de Departamento “A” de la Unidad de Archivo Municipal)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Subcoordinador de Archivo Municipal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benjamin.landero@villahermosa.gob.mx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3-16-63-24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Benjamín Canúl Salvador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del Departamento Jurídico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benjamin.canul@villahermosa.gob.mx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del Departamento de Estadística e Informática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F920CDE3-0F3B-455D-8A8C-9C008DD6D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30" y="4598335"/>
            <a:ext cx="742415" cy="762662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id="{5CBA05D9-4C83-4E79-BDB3-3DD57C5ED22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2" y="5651304"/>
            <a:ext cx="742415" cy="762662"/>
          </a:xfrm>
          <a:prstGeom prst="rect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450A47D-8732-4C46-A206-B864D2A87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931" y="3545367"/>
            <a:ext cx="742416" cy="76266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773D694-4405-4254-9436-29D0C4E972D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8"/>
          <a:stretch/>
        </p:blipFill>
        <p:spPr>
          <a:xfrm>
            <a:off x="804772" y="2352292"/>
            <a:ext cx="752475" cy="76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Transparencia y Acceso a la Información Pública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58923"/>
              </p:ext>
            </p:extLst>
          </p:nvPr>
        </p:nvGraphicFramePr>
        <p:xfrm>
          <a:off x="516818" y="1509186"/>
          <a:ext cx="8328165" cy="2840989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0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 Difusión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M.D. Moisés Acosta García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del Departamento de Atención al Público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moises.acosta@villahermosa.gob.mx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903FF022-2231-43E1-81CE-4D37B652C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31" y="3438123"/>
            <a:ext cx="726358" cy="762662"/>
          </a:xfrm>
          <a:prstGeom prst="rect">
            <a:avLst/>
          </a:prstGeom>
        </p:spPr>
      </p:pic>
      <p:pic>
        <p:nvPicPr>
          <p:cNvPr id="12" name="0 Imagen">
            <a:extLst>
              <a:ext uri="{FF2B5EF4-FFF2-40B4-BE49-F238E27FC236}">
                <a16:creationId xmlns:a16="http://schemas.microsoft.com/office/drawing/2014/main" id="{A50AFF74-E368-462F-A738-FFF512D156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1" y="2268082"/>
            <a:ext cx="742415" cy="762662"/>
          </a:xfrm>
          <a:prstGeom prst="rect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491415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174</Words>
  <Application>Microsoft Office PowerPoint</Application>
  <PresentationFormat>Presentación en pantalla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Gotham-Bold</vt:lpstr>
      <vt:lpstr>Gotham-Book</vt:lpstr>
      <vt:lpstr>Tema de Office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Karina</cp:lastModifiedBy>
  <cp:revision>28</cp:revision>
  <dcterms:created xsi:type="dcterms:W3CDTF">2018-11-08T15:46:33Z</dcterms:created>
  <dcterms:modified xsi:type="dcterms:W3CDTF">2020-06-30T15:59:17Z</dcterms:modified>
</cp:coreProperties>
</file>